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</p:sldIdLst>
  <p:sldSz cx="10080625" cy="7559675"/>
  <p:notesSz cx="7559675" cy="1069181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5" d="100"/>
          <a:sy n="65" d="100"/>
        </p:scale>
        <p:origin x="-1114" y="24"/>
      </p:cViewPr>
      <p:guideLst>
        <p:guide orient="horz" pos="2381"/>
        <p:guide pos="317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pic>
        <p:nvPicPr>
          <p:cNvPr id="34" name="Image 33"/>
          <p:cNvPicPr/>
          <p:nvPr/>
        </p:nvPicPr>
        <p:blipFill>
          <a:blip r:embed="rId2"/>
          <a:stretch/>
        </p:blipFill>
        <p:spPr>
          <a:xfrm>
            <a:off x="2292480" y="1768680"/>
            <a:ext cx="5494680" cy="4384080"/>
          </a:xfrm>
          <a:prstGeom prst="rect">
            <a:avLst/>
          </a:prstGeom>
          <a:ln>
            <a:noFill/>
          </a:ln>
        </p:spPr>
      </p:pic>
      <p:pic>
        <p:nvPicPr>
          <p:cNvPr id="35" name="Image 34"/>
          <p:cNvPicPr/>
          <p:nvPr/>
        </p:nvPicPr>
        <p:blipFill>
          <a:blip r:embed="rId2"/>
          <a:stretch/>
        </p:blipFill>
        <p:spPr>
          <a:xfrm>
            <a:off x="2292480" y="1768680"/>
            <a:ext cx="5494680" cy="43840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39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41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44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2000" cy="58503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4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49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50" name="PlaceHolder 4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5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53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54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6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4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5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6" name="PlaceHolder 5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pic>
        <p:nvPicPr>
          <p:cNvPr id="70" name="Image 69"/>
          <p:cNvPicPr/>
          <p:nvPr/>
        </p:nvPicPr>
        <p:blipFill>
          <a:blip r:embed="rId2"/>
          <a:stretch/>
        </p:blipFill>
        <p:spPr>
          <a:xfrm>
            <a:off x="2292480" y="1768680"/>
            <a:ext cx="5494680" cy="4384080"/>
          </a:xfrm>
          <a:prstGeom prst="rect">
            <a:avLst/>
          </a:prstGeom>
          <a:ln>
            <a:noFill/>
          </a:ln>
        </p:spPr>
      </p:pic>
      <p:pic>
        <p:nvPicPr>
          <p:cNvPr id="71" name="Image 70"/>
          <p:cNvPicPr/>
          <p:nvPr/>
        </p:nvPicPr>
        <p:blipFill>
          <a:blip r:embed="rId2"/>
          <a:stretch/>
        </p:blipFill>
        <p:spPr>
          <a:xfrm>
            <a:off x="2292480" y="1768680"/>
            <a:ext cx="5494680" cy="43840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2000" cy="58503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fr-FR" sz="4400">
                <a:latin typeface="Arial"/>
              </a:rPr>
              <a:t>Cliquez pour éditer le format du texte-titre</a:t>
            </a:r>
            <a:endParaRPr/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pPr>
              <a:buSzPct val="45000"/>
              <a:buFont typeface="StarSymbol"/>
              <a:buChar char=""/>
            </a:pPr>
            <a:r>
              <a:rPr lang="fr-FR" sz="3200">
                <a:latin typeface="Arial"/>
              </a:rPr>
              <a:t>Cliquez pour éditer le format du plan de texte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fr-FR" sz="2800">
                <a:latin typeface="Arial"/>
              </a:rPr>
              <a:t>Second niveau de plan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fr-FR" sz="2400">
                <a:latin typeface="Arial"/>
              </a:rPr>
              <a:t>Troisième niveau de plan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fr-FR" sz="2000">
                <a:latin typeface="Arial"/>
              </a:rPr>
              <a:t>Quatrième niveau de plan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fr-FR" sz="2000">
                <a:latin typeface="Arial"/>
              </a:rPr>
              <a:t>Cinquième niveau de plan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fr-FR" sz="2000">
                <a:latin typeface="Arial"/>
              </a:rPr>
              <a:t>Sixième niveau de plan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fr-FR" sz="2000">
                <a:latin typeface="Arial"/>
              </a:rPr>
              <a:t>Septième niveau de plan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fr-FR" sz="4400">
                <a:latin typeface="Arial"/>
              </a:rPr>
              <a:t>Cliquez pour éditer le format du texte-titre</a:t>
            </a:r>
            <a:endParaRPr/>
          </a:p>
        </p:txBody>
      </p:sp>
      <p:sp>
        <p:nvSpPr>
          <p:cNvPr id="3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pPr>
              <a:buSzPct val="45000"/>
              <a:buFont typeface="StarSymbol"/>
              <a:buChar char=""/>
            </a:pPr>
            <a:r>
              <a:rPr lang="fr-FR" sz="3200">
                <a:latin typeface="Arial"/>
              </a:rPr>
              <a:t>Cliquez pour éditer le format du plan de texte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fr-FR" sz="2800">
                <a:latin typeface="Arial"/>
              </a:rPr>
              <a:t>Second niveau de plan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fr-FR" sz="2400">
                <a:latin typeface="Arial"/>
              </a:rPr>
              <a:t>Troisième niveau de plan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fr-FR" sz="2000">
                <a:latin typeface="Arial"/>
              </a:rPr>
              <a:t>Quatrième niveau de plan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fr-FR" sz="2000">
                <a:latin typeface="Arial"/>
              </a:rPr>
              <a:t>Cinquième niveau de plan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fr-FR" sz="2000">
                <a:latin typeface="Arial"/>
              </a:rPr>
              <a:t>Sixième niveau de plan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fr-FR" sz="2000">
                <a:latin typeface="Arial"/>
              </a:rPr>
              <a:t>Septième niveau de plan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CustomShape 1"/>
          <p:cNvSpPr/>
          <p:nvPr/>
        </p:nvSpPr>
        <p:spPr>
          <a:xfrm>
            <a:off x="504000" y="1769040"/>
            <a:ext cx="9070200" cy="4383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73" name="Image 72"/>
          <p:cNvPicPr/>
          <p:nvPr/>
        </p:nvPicPr>
        <p:blipFill>
          <a:blip r:embed="rId2"/>
          <a:stretch/>
        </p:blipFill>
        <p:spPr>
          <a:xfrm>
            <a:off x="216000" y="288000"/>
            <a:ext cx="9646560" cy="69825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Image 81"/>
          <p:cNvPicPr/>
          <p:nvPr/>
        </p:nvPicPr>
        <p:blipFill>
          <a:blip r:embed="rId2"/>
          <a:stretch/>
        </p:blipFill>
        <p:spPr>
          <a:xfrm>
            <a:off x="12960" y="111960"/>
            <a:ext cx="10079280" cy="73303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Image 82"/>
          <p:cNvPicPr/>
          <p:nvPr/>
        </p:nvPicPr>
        <p:blipFill>
          <a:blip r:embed="rId2"/>
          <a:stretch/>
        </p:blipFill>
        <p:spPr>
          <a:xfrm>
            <a:off x="110880" y="-147240"/>
            <a:ext cx="9884880" cy="7559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Image 83"/>
          <p:cNvPicPr/>
          <p:nvPr/>
        </p:nvPicPr>
        <p:blipFill>
          <a:blip r:embed="rId2"/>
          <a:stretch/>
        </p:blipFill>
        <p:spPr>
          <a:xfrm>
            <a:off x="12960" y="264240"/>
            <a:ext cx="10079280" cy="70261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Image 84"/>
          <p:cNvPicPr/>
          <p:nvPr/>
        </p:nvPicPr>
        <p:blipFill>
          <a:blip r:embed="rId2"/>
          <a:stretch/>
        </p:blipFill>
        <p:spPr>
          <a:xfrm>
            <a:off x="113760" y="-1800"/>
            <a:ext cx="9877680" cy="75582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Image 85"/>
          <p:cNvPicPr/>
          <p:nvPr/>
        </p:nvPicPr>
        <p:blipFill>
          <a:blip r:embed="rId2"/>
          <a:stretch/>
        </p:blipFill>
        <p:spPr>
          <a:xfrm>
            <a:off x="13680" y="-1800"/>
            <a:ext cx="10077840" cy="75582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Image 86"/>
          <p:cNvPicPr/>
          <p:nvPr/>
        </p:nvPicPr>
        <p:blipFill>
          <a:blip r:embed="rId2"/>
          <a:stretch/>
        </p:blipFill>
        <p:spPr>
          <a:xfrm>
            <a:off x="12960" y="111960"/>
            <a:ext cx="10079280" cy="73303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Image 87"/>
          <p:cNvPicPr/>
          <p:nvPr/>
        </p:nvPicPr>
        <p:blipFill>
          <a:blip r:embed="rId2"/>
          <a:stretch/>
        </p:blipFill>
        <p:spPr>
          <a:xfrm>
            <a:off x="100440" y="-1800"/>
            <a:ext cx="9904320" cy="75582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Image 88"/>
          <p:cNvPicPr/>
          <p:nvPr/>
        </p:nvPicPr>
        <p:blipFill>
          <a:blip r:embed="rId2"/>
          <a:stretch/>
        </p:blipFill>
        <p:spPr>
          <a:xfrm>
            <a:off x="100440" y="-1800"/>
            <a:ext cx="9904320" cy="75582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Image 89"/>
          <p:cNvPicPr/>
          <p:nvPr/>
        </p:nvPicPr>
        <p:blipFill>
          <a:blip r:embed="rId2"/>
          <a:stretch/>
        </p:blipFill>
        <p:spPr>
          <a:xfrm>
            <a:off x="100440" y="-1800"/>
            <a:ext cx="9904320" cy="75582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Image 90"/>
          <p:cNvPicPr/>
          <p:nvPr/>
        </p:nvPicPr>
        <p:blipFill>
          <a:blip r:embed="rId2"/>
          <a:stretch/>
        </p:blipFill>
        <p:spPr>
          <a:xfrm>
            <a:off x="110880" y="-1800"/>
            <a:ext cx="9883440" cy="75582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Image 73"/>
          <p:cNvPicPr/>
          <p:nvPr/>
        </p:nvPicPr>
        <p:blipFill>
          <a:blip r:embed="rId2"/>
          <a:stretch/>
        </p:blipFill>
        <p:spPr>
          <a:xfrm>
            <a:off x="144000" y="216000"/>
            <a:ext cx="9718920" cy="71269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Image 91"/>
          <p:cNvPicPr/>
          <p:nvPr/>
        </p:nvPicPr>
        <p:blipFill>
          <a:blip r:embed="rId2"/>
          <a:stretch/>
        </p:blipFill>
        <p:spPr>
          <a:xfrm>
            <a:off x="112680" y="-1800"/>
            <a:ext cx="9880200" cy="75582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Image 92"/>
          <p:cNvPicPr/>
          <p:nvPr/>
        </p:nvPicPr>
        <p:blipFill>
          <a:blip r:embed="rId2"/>
          <a:stretch/>
        </p:blipFill>
        <p:spPr>
          <a:xfrm>
            <a:off x="112680" y="-244080"/>
            <a:ext cx="9880920" cy="75589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Image 93"/>
          <p:cNvPicPr/>
          <p:nvPr/>
        </p:nvPicPr>
        <p:blipFill>
          <a:blip r:embed="rId2"/>
          <a:stretch/>
        </p:blipFill>
        <p:spPr>
          <a:xfrm>
            <a:off x="112680" y="-244080"/>
            <a:ext cx="9880920" cy="75589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Image 94"/>
          <p:cNvPicPr/>
          <p:nvPr/>
        </p:nvPicPr>
        <p:blipFill>
          <a:blip r:embed="rId2"/>
          <a:stretch/>
        </p:blipFill>
        <p:spPr>
          <a:xfrm>
            <a:off x="110880" y="-147240"/>
            <a:ext cx="9884880" cy="7559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Image 95"/>
          <p:cNvPicPr/>
          <p:nvPr/>
        </p:nvPicPr>
        <p:blipFill>
          <a:blip r:embed="rId2"/>
          <a:stretch/>
        </p:blipFill>
        <p:spPr>
          <a:xfrm>
            <a:off x="0" y="0"/>
            <a:ext cx="10080720" cy="7559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Image 96"/>
          <p:cNvPicPr/>
          <p:nvPr/>
        </p:nvPicPr>
        <p:blipFill>
          <a:blip r:embed="rId2"/>
          <a:stretch/>
        </p:blipFill>
        <p:spPr>
          <a:xfrm>
            <a:off x="0" y="0"/>
            <a:ext cx="10080720" cy="7559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Image 97"/>
          <p:cNvPicPr/>
          <p:nvPr/>
        </p:nvPicPr>
        <p:blipFill>
          <a:blip r:embed="rId2"/>
          <a:stretch/>
        </p:blipFill>
        <p:spPr>
          <a:xfrm>
            <a:off x="0" y="0"/>
            <a:ext cx="10080720" cy="7559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Image 98"/>
          <p:cNvPicPr/>
          <p:nvPr/>
        </p:nvPicPr>
        <p:blipFill>
          <a:blip r:embed="rId2"/>
          <a:stretch/>
        </p:blipFill>
        <p:spPr>
          <a:xfrm>
            <a:off x="0" y="0"/>
            <a:ext cx="10080720" cy="7559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Image 99"/>
          <p:cNvPicPr/>
          <p:nvPr/>
        </p:nvPicPr>
        <p:blipFill>
          <a:blip r:embed="rId2"/>
          <a:stretch/>
        </p:blipFill>
        <p:spPr>
          <a:xfrm>
            <a:off x="0" y="0"/>
            <a:ext cx="10080720" cy="7559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Image 100"/>
          <p:cNvPicPr/>
          <p:nvPr/>
        </p:nvPicPr>
        <p:blipFill>
          <a:blip r:embed="rId2"/>
          <a:stretch/>
        </p:blipFill>
        <p:spPr>
          <a:xfrm>
            <a:off x="0" y="0"/>
            <a:ext cx="10080720" cy="7559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Image 74"/>
          <p:cNvPicPr/>
          <p:nvPr/>
        </p:nvPicPr>
        <p:blipFill>
          <a:blip r:embed="rId2"/>
          <a:stretch/>
        </p:blipFill>
        <p:spPr>
          <a:xfrm>
            <a:off x="288000" y="216000"/>
            <a:ext cx="9646920" cy="72709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Image 101"/>
          <p:cNvPicPr/>
          <p:nvPr/>
        </p:nvPicPr>
        <p:blipFill>
          <a:blip r:embed="rId2"/>
          <a:stretch/>
        </p:blipFill>
        <p:spPr>
          <a:xfrm>
            <a:off x="0" y="0"/>
            <a:ext cx="10008000" cy="7488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Image 75"/>
          <p:cNvPicPr/>
          <p:nvPr/>
        </p:nvPicPr>
        <p:blipFill>
          <a:blip r:embed="rId2"/>
          <a:stretch/>
        </p:blipFill>
        <p:spPr>
          <a:xfrm>
            <a:off x="360000" y="288000"/>
            <a:ext cx="9430920" cy="68389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Image 76"/>
          <p:cNvPicPr/>
          <p:nvPr/>
        </p:nvPicPr>
        <p:blipFill>
          <a:blip r:embed="rId2"/>
          <a:stretch/>
        </p:blipFill>
        <p:spPr>
          <a:xfrm>
            <a:off x="60120" y="-86040"/>
            <a:ext cx="9802800" cy="71409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Image 77"/>
          <p:cNvPicPr/>
          <p:nvPr/>
        </p:nvPicPr>
        <p:blipFill>
          <a:blip r:embed="rId2"/>
          <a:stretch/>
        </p:blipFill>
        <p:spPr>
          <a:xfrm>
            <a:off x="448200" y="244080"/>
            <a:ext cx="9209160" cy="70660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Image 78"/>
          <p:cNvPicPr/>
          <p:nvPr/>
        </p:nvPicPr>
        <p:blipFill>
          <a:blip r:embed="rId2"/>
          <a:stretch/>
        </p:blipFill>
        <p:spPr>
          <a:xfrm>
            <a:off x="110880" y="-1800"/>
            <a:ext cx="9883800" cy="75582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Image 79"/>
          <p:cNvPicPr/>
          <p:nvPr/>
        </p:nvPicPr>
        <p:blipFill>
          <a:blip r:embed="rId2"/>
          <a:stretch/>
        </p:blipFill>
        <p:spPr>
          <a:xfrm>
            <a:off x="288000" y="144000"/>
            <a:ext cx="9502920" cy="73429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Image 80"/>
          <p:cNvPicPr/>
          <p:nvPr/>
        </p:nvPicPr>
        <p:blipFill>
          <a:blip r:embed="rId2"/>
          <a:stretch/>
        </p:blipFill>
        <p:spPr>
          <a:xfrm>
            <a:off x="144000" y="72000"/>
            <a:ext cx="9790920" cy="74865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Personnalisé</PresentationFormat>
  <Paragraphs>0</Paragraphs>
  <Slides>30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2</vt:i4>
      </vt:variant>
      <vt:variant>
        <vt:lpstr>Titres des diapositives</vt:lpstr>
      </vt:variant>
      <vt:variant>
        <vt:i4>30</vt:i4>
      </vt:variant>
    </vt:vector>
  </HeadingPairs>
  <TitlesOfParts>
    <vt:vector size="32" baseType="lpstr">
      <vt:lpstr>Office Theme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Stéphane</dc:creator>
  <cp:lastModifiedBy>A</cp:lastModifiedBy>
  <cp:revision>1</cp:revision>
  <dcterms:modified xsi:type="dcterms:W3CDTF">2018-11-26T23:48:59Z</dcterms:modified>
</cp:coreProperties>
</file>